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1.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1.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 id="2147483698" r:id="rId25"/>
    <p:sldMasterId id="2147483700" r:id="rId26"/>
  </p:sldMasterIdLst>
  <p:sldIdLst>
    <p:sldId id="267" r:id="rId27"/>
    <p:sldId id="256" r:id="rId28"/>
    <p:sldId id="257" r:id="rId29"/>
    <p:sldId id="258" r:id="rId30"/>
    <p:sldId id="259" r:id="rId31"/>
    <p:sldId id="260" r:id="rId32"/>
    <p:sldId id="261" r:id="rId33"/>
    <p:sldId id="262" r:id="rId34"/>
    <p:sldId id="263" r:id="rId35"/>
    <p:sldId id="264" r:id="rId36"/>
    <p:sldId id="265" r:id="rId37"/>
    <p:sldId id="266"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946" y="12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6"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77" name="PlaceHolder 2"/>
          <p:cNvSpPr>
            <a:spLocks noGrp="1"/>
          </p:cNvSpPr>
          <p:nvPr>
            <p:ph/>
          </p:nvPr>
        </p:nvSpPr>
        <p:spPr>
          <a:xfrm>
            <a:off x="5397480" y="1055160"/>
            <a:ext cx="303300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86"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87" name="PlaceHolder 2"/>
          <p:cNvSpPr>
            <a:spLocks noGrp="1"/>
          </p:cNvSpPr>
          <p:nvPr>
            <p:ph/>
          </p:nvPr>
        </p:nvSpPr>
        <p:spPr>
          <a:xfrm>
            <a:off x="5397480" y="1055160"/>
            <a:ext cx="147996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288" name="PlaceHolder 3"/>
          <p:cNvSpPr>
            <a:spLocks noGrp="1"/>
          </p:cNvSpPr>
          <p:nvPr>
            <p:ph/>
          </p:nvPr>
        </p:nvSpPr>
        <p:spPr>
          <a:xfrm>
            <a:off x="6951960" y="1055160"/>
            <a:ext cx="147996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07"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24" name="Google Shape;305;p19"/>
          <p:cNvGrpSpPr/>
          <p:nvPr/>
        </p:nvGrpSpPr>
        <p:grpSpPr>
          <a:xfrm>
            <a:off x="7527600" y="-437040"/>
            <a:ext cx="2303280" cy="2075400"/>
            <a:chOff x="7527600" y="-437040"/>
            <a:chExt cx="2303280" cy="2075400"/>
          </a:xfrm>
        </p:grpSpPr>
        <p:sp>
          <p:nvSpPr>
            <p:cNvPr id="125" name="Google Shape;306;p19"/>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26" name="Google Shape;307;p19"/>
            <p:cNvGrpSpPr/>
            <p:nvPr/>
          </p:nvGrpSpPr>
          <p:grpSpPr>
            <a:xfrm>
              <a:off x="7527600" y="-190440"/>
              <a:ext cx="2303280" cy="1828800"/>
              <a:chOff x="7527600" y="-190440"/>
              <a:chExt cx="2303280" cy="1828800"/>
            </a:xfrm>
          </p:grpSpPr>
          <p:sp>
            <p:nvSpPr>
              <p:cNvPr id="127" name="Google Shape;308;p19"/>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 name="Google Shape;309;p19"/>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9" name="Google Shape;310;p19"/>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0" name="Google Shape;311;p19"/>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1" name="Google Shape;312;p19"/>
          <p:cNvGrpSpPr/>
          <p:nvPr/>
        </p:nvGrpSpPr>
        <p:grpSpPr>
          <a:xfrm>
            <a:off x="3505680" y="4514760"/>
            <a:ext cx="1309320" cy="257400"/>
            <a:chOff x="3505680" y="4514760"/>
            <a:chExt cx="1309320" cy="257400"/>
          </a:xfrm>
        </p:grpSpPr>
        <p:sp>
          <p:nvSpPr>
            <p:cNvPr id="132" name="Google Shape;313;p19"/>
            <p:cNvSpPr/>
            <p:nvPr/>
          </p:nvSpPr>
          <p:spPr>
            <a:xfrm>
              <a:off x="39250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3" name="Google Shape;314;p19"/>
            <p:cNvSpPr/>
            <p:nvPr/>
          </p:nvSpPr>
          <p:spPr>
            <a:xfrm>
              <a:off x="41292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4" name="Google Shape;315;p19"/>
            <p:cNvSpPr/>
            <p:nvPr/>
          </p:nvSpPr>
          <p:spPr>
            <a:xfrm>
              <a:off x="43333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5" name="Google Shape;316;p19"/>
            <p:cNvSpPr/>
            <p:nvPr/>
          </p:nvSpPr>
          <p:spPr>
            <a:xfrm>
              <a:off x="4537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6" name="Google Shape;317;p19"/>
            <p:cNvSpPr/>
            <p:nvPr/>
          </p:nvSpPr>
          <p:spPr>
            <a:xfrm>
              <a:off x="4741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7" name="Google Shape;318;p19"/>
            <p:cNvSpPr/>
            <p:nvPr/>
          </p:nvSpPr>
          <p:spPr>
            <a:xfrm>
              <a:off x="35056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8" name="Google Shape;319;p19"/>
            <p:cNvSpPr/>
            <p:nvPr/>
          </p:nvSpPr>
          <p:spPr>
            <a:xfrm>
              <a:off x="37098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9" name="Google Shape;320;p19"/>
            <p:cNvSpPr/>
            <p:nvPr/>
          </p:nvSpPr>
          <p:spPr>
            <a:xfrm>
              <a:off x="39139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0" name="Google Shape;321;p19"/>
            <p:cNvSpPr/>
            <p:nvPr/>
          </p:nvSpPr>
          <p:spPr>
            <a:xfrm>
              <a:off x="4118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1" name="Google Shape;322;p19"/>
            <p:cNvSpPr/>
            <p:nvPr/>
          </p:nvSpPr>
          <p:spPr>
            <a:xfrm>
              <a:off x="4322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43" name="Google Shape;337;p20"/>
          <p:cNvGrpSpPr/>
          <p:nvPr/>
        </p:nvGrpSpPr>
        <p:grpSpPr>
          <a:xfrm>
            <a:off x="7656480" y="-721440"/>
            <a:ext cx="1980000" cy="2320200"/>
            <a:chOff x="7656480" y="-721440"/>
            <a:chExt cx="1980000" cy="2320200"/>
          </a:xfrm>
        </p:grpSpPr>
        <p:sp>
          <p:nvSpPr>
            <p:cNvPr id="144" name="Google Shape;338;p20"/>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45" name="Google Shape;339;p20"/>
            <p:cNvGrpSpPr/>
            <p:nvPr/>
          </p:nvGrpSpPr>
          <p:grpSpPr>
            <a:xfrm>
              <a:off x="7776000" y="-721440"/>
              <a:ext cx="1860480" cy="2320200"/>
              <a:chOff x="7776000" y="-721440"/>
              <a:chExt cx="1860480" cy="2320200"/>
            </a:xfrm>
          </p:grpSpPr>
          <p:sp>
            <p:nvSpPr>
              <p:cNvPr id="146" name="Google Shape;340;p20"/>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 name="Google Shape;341;p20"/>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 name="Google Shape;342;p20"/>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9" name="Google Shape;343;p20"/>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65" name="Google Shape;346;p21"/>
          <p:cNvGrpSpPr/>
          <p:nvPr/>
        </p:nvGrpSpPr>
        <p:grpSpPr>
          <a:xfrm>
            <a:off x="7267320" y="-374400"/>
            <a:ext cx="2455920" cy="5138280"/>
            <a:chOff x="7267320" y="-374400"/>
            <a:chExt cx="2455920" cy="5138280"/>
          </a:xfrm>
        </p:grpSpPr>
        <p:grpSp>
          <p:nvGrpSpPr>
            <p:cNvPr id="166" name="Google Shape;347;p21"/>
            <p:cNvGrpSpPr/>
            <p:nvPr/>
          </p:nvGrpSpPr>
          <p:grpSpPr>
            <a:xfrm>
              <a:off x="7432920" y="4506480"/>
              <a:ext cx="1309320" cy="257400"/>
              <a:chOff x="7432920" y="4506480"/>
              <a:chExt cx="1309320" cy="257400"/>
            </a:xfrm>
          </p:grpSpPr>
          <p:sp>
            <p:nvSpPr>
              <p:cNvPr id="167" name="Google Shape;348;p21"/>
              <p:cNvSpPr/>
              <p:nvPr/>
            </p:nvSpPr>
            <p:spPr>
              <a:xfrm>
                <a:off x="785232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8" name="Google Shape;349;p21"/>
              <p:cNvSpPr/>
              <p:nvPr/>
            </p:nvSpPr>
            <p:spPr>
              <a:xfrm>
                <a:off x="805644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9" name="Google Shape;350;p21"/>
              <p:cNvSpPr/>
              <p:nvPr/>
            </p:nvSpPr>
            <p:spPr>
              <a:xfrm>
                <a:off x="826056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0" name="Google Shape;351;p21"/>
              <p:cNvSpPr/>
              <p:nvPr/>
            </p:nvSpPr>
            <p:spPr>
              <a:xfrm>
                <a:off x="846468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1" name="Google Shape;352;p21"/>
              <p:cNvSpPr/>
              <p:nvPr/>
            </p:nvSpPr>
            <p:spPr>
              <a:xfrm>
                <a:off x="866880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2" name="Google Shape;353;p21"/>
              <p:cNvSpPr/>
              <p:nvPr/>
            </p:nvSpPr>
            <p:spPr>
              <a:xfrm>
                <a:off x="743292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3" name="Google Shape;354;p21"/>
              <p:cNvSpPr/>
              <p:nvPr/>
            </p:nvSpPr>
            <p:spPr>
              <a:xfrm>
                <a:off x="763704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4" name="Google Shape;355;p21"/>
              <p:cNvSpPr/>
              <p:nvPr/>
            </p:nvSpPr>
            <p:spPr>
              <a:xfrm>
                <a:off x="784116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5" name="Google Shape;356;p21"/>
              <p:cNvSpPr/>
              <p:nvPr/>
            </p:nvSpPr>
            <p:spPr>
              <a:xfrm>
                <a:off x="804528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6" name="Google Shape;357;p21"/>
              <p:cNvSpPr/>
              <p:nvPr/>
            </p:nvSpPr>
            <p:spPr>
              <a:xfrm>
                <a:off x="824940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77" name="Google Shape;358;p21"/>
            <p:cNvGrpSpPr/>
            <p:nvPr/>
          </p:nvGrpSpPr>
          <p:grpSpPr>
            <a:xfrm>
              <a:off x="7267320" y="-374400"/>
              <a:ext cx="2455920" cy="1917000"/>
              <a:chOff x="7267320" y="-374400"/>
              <a:chExt cx="2455920" cy="1917000"/>
            </a:xfrm>
          </p:grpSpPr>
          <p:sp>
            <p:nvSpPr>
              <p:cNvPr id="178" name="Google Shape;359;p21"/>
              <p:cNvSpPr/>
              <p:nvPr/>
            </p:nvSpPr>
            <p:spPr>
              <a:xfrm rot="16200000" flipH="1">
                <a:off x="7653240" y="-828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9" name="Google Shape;360;p21"/>
              <p:cNvSpPr/>
              <p:nvPr/>
            </p:nvSpPr>
            <p:spPr>
              <a:xfrm rot="2699400" flipH="1">
                <a:off x="8647920" y="6343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0" name="Google Shape;361;p21"/>
              <p:cNvSpPr/>
              <p:nvPr/>
            </p:nvSpPr>
            <p:spPr>
              <a:xfrm>
                <a:off x="7719480" y="145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1" name="Google Shape;362;p21"/>
              <p:cNvSpPr/>
              <p:nvPr/>
            </p:nvSpPr>
            <p:spPr>
              <a:xfrm rot="2699400" flipH="1">
                <a:off x="7177680" y="-1548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720000" y="1477080"/>
            <a:ext cx="3045600" cy="7059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grpSp>
        <p:nvGrpSpPr>
          <p:cNvPr id="196" name="Google Shape;381;p23"/>
          <p:cNvGrpSpPr/>
          <p:nvPr/>
        </p:nvGrpSpPr>
        <p:grpSpPr>
          <a:xfrm>
            <a:off x="5173200" y="268920"/>
            <a:ext cx="1309320" cy="257400"/>
            <a:chOff x="5173200" y="268920"/>
            <a:chExt cx="1309320" cy="257400"/>
          </a:xfrm>
        </p:grpSpPr>
        <p:sp>
          <p:nvSpPr>
            <p:cNvPr id="197" name="Google Shape;382;p23"/>
            <p:cNvSpPr/>
            <p:nvPr/>
          </p:nvSpPr>
          <p:spPr>
            <a:xfrm flipV="1">
              <a:off x="559260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8" name="Google Shape;383;p23"/>
            <p:cNvSpPr/>
            <p:nvPr/>
          </p:nvSpPr>
          <p:spPr>
            <a:xfrm flipV="1">
              <a:off x="579672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9" name="Google Shape;384;p23"/>
            <p:cNvSpPr/>
            <p:nvPr/>
          </p:nvSpPr>
          <p:spPr>
            <a:xfrm flipV="1">
              <a:off x="600084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0" name="Google Shape;385;p23"/>
            <p:cNvSpPr/>
            <p:nvPr/>
          </p:nvSpPr>
          <p:spPr>
            <a:xfrm flipV="1">
              <a:off x="620496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1" name="Google Shape;386;p23"/>
            <p:cNvSpPr/>
            <p:nvPr/>
          </p:nvSpPr>
          <p:spPr>
            <a:xfrm flipV="1">
              <a:off x="640908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2" name="Google Shape;387;p23"/>
            <p:cNvSpPr/>
            <p:nvPr/>
          </p:nvSpPr>
          <p:spPr>
            <a:xfrm flipV="1">
              <a:off x="517320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3" name="Google Shape;388;p23"/>
            <p:cNvSpPr/>
            <p:nvPr/>
          </p:nvSpPr>
          <p:spPr>
            <a:xfrm flipV="1">
              <a:off x="537732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4" name="Google Shape;389;p23"/>
            <p:cNvSpPr/>
            <p:nvPr/>
          </p:nvSpPr>
          <p:spPr>
            <a:xfrm flipV="1">
              <a:off x="558144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5" name="Google Shape;390;p23"/>
            <p:cNvSpPr/>
            <p:nvPr/>
          </p:nvSpPr>
          <p:spPr>
            <a:xfrm flipV="1">
              <a:off x="578556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6" name="Google Shape;391;p23"/>
            <p:cNvSpPr/>
            <p:nvPr/>
          </p:nvSpPr>
          <p:spPr>
            <a:xfrm flipV="1">
              <a:off x="598968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21" name="Google Shape;409;p25"/>
          <p:cNvGrpSpPr/>
          <p:nvPr/>
        </p:nvGrpSpPr>
        <p:grpSpPr>
          <a:xfrm>
            <a:off x="7267320" y="-374400"/>
            <a:ext cx="2455920" cy="5138280"/>
            <a:chOff x="7267320" y="-374400"/>
            <a:chExt cx="2455920" cy="5138280"/>
          </a:xfrm>
        </p:grpSpPr>
        <p:grpSp>
          <p:nvGrpSpPr>
            <p:cNvPr id="222" name="Google Shape;410;p25"/>
            <p:cNvGrpSpPr/>
            <p:nvPr/>
          </p:nvGrpSpPr>
          <p:grpSpPr>
            <a:xfrm>
              <a:off x="7432920" y="4506480"/>
              <a:ext cx="1309320" cy="257400"/>
              <a:chOff x="7432920" y="4506480"/>
              <a:chExt cx="1309320" cy="257400"/>
            </a:xfrm>
          </p:grpSpPr>
          <p:sp>
            <p:nvSpPr>
              <p:cNvPr id="223" name="Google Shape;411;p25"/>
              <p:cNvSpPr/>
              <p:nvPr/>
            </p:nvSpPr>
            <p:spPr>
              <a:xfrm>
                <a:off x="785232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4" name="Google Shape;412;p25"/>
              <p:cNvSpPr/>
              <p:nvPr/>
            </p:nvSpPr>
            <p:spPr>
              <a:xfrm>
                <a:off x="805644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5" name="Google Shape;413;p25"/>
              <p:cNvSpPr/>
              <p:nvPr/>
            </p:nvSpPr>
            <p:spPr>
              <a:xfrm>
                <a:off x="826056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6" name="Google Shape;414;p25"/>
              <p:cNvSpPr/>
              <p:nvPr/>
            </p:nvSpPr>
            <p:spPr>
              <a:xfrm>
                <a:off x="846468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7" name="Google Shape;415;p25"/>
              <p:cNvSpPr/>
              <p:nvPr/>
            </p:nvSpPr>
            <p:spPr>
              <a:xfrm>
                <a:off x="866880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8" name="Google Shape;416;p25"/>
              <p:cNvSpPr/>
              <p:nvPr/>
            </p:nvSpPr>
            <p:spPr>
              <a:xfrm>
                <a:off x="743292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9" name="Google Shape;417;p25"/>
              <p:cNvSpPr/>
              <p:nvPr/>
            </p:nvSpPr>
            <p:spPr>
              <a:xfrm>
                <a:off x="763704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0" name="Google Shape;418;p25"/>
              <p:cNvSpPr/>
              <p:nvPr/>
            </p:nvSpPr>
            <p:spPr>
              <a:xfrm>
                <a:off x="784116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1" name="Google Shape;419;p25"/>
              <p:cNvSpPr/>
              <p:nvPr/>
            </p:nvSpPr>
            <p:spPr>
              <a:xfrm>
                <a:off x="804528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2" name="Google Shape;420;p25"/>
              <p:cNvSpPr/>
              <p:nvPr/>
            </p:nvSpPr>
            <p:spPr>
              <a:xfrm>
                <a:off x="824940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33" name="Google Shape;421;p25"/>
            <p:cNvGrpSpPr/>
            <p:nvPr/>
          </p:nvGrpSpPr>
          <p:grpSpPr>
            <a:xfrm>
              <a:off x="7267320" y="-374400"/>
              <a:ext cx="2455920" cy="1917000"/>
              <a:chOff x="7267320" y="-374400"/>
              <a:chExt cx="2455920" cy="1917000"/>
            </a:xfrm>
          </p:grpSpPr>
          <p:sp>
            <p:nvSpPr>
              <p:cNvPr id="234" name="Google Shape;422;p25"/>
              <p:cNvSpPr/>
              <p:nvPr/>
            </p:nvSpPr>
            <p:spPr>
              <a:xfrm rot="16200000" flipH="1">
                <a:off x="7653240" y="-828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5" name="Google Shape;423;p25"/>
              <p:cNvSpPr/>
              <p:nvPr/>
            </p:nvSpPr>
            <p:spPr>
              <a:xfrm rot="2699400" flipH="1">
                <a:off x="8647920" y="6343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 name="Google Shape;424;p25"/>
              <p:cNvSpPr/>
              <p:nvPr/>
            </p:nvSpPr>
            <p:spPr>
              <a:xfrm>
                <a:off x="7719480" y="145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7" name="Google Shape;425;p25"/>
              <p:cNvSpPr/>
              <p:nvPr/>
            </p:nvSpPr>
            <p:spPr>
              <a:xfrm rot="2699400" flipH="1">
                <a:off x="7177680" y="-1548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38" name="Google Shape;427;p26"/>
          <p:cNvGrpSpPr/>
          <p:nvPr/>
        </p:nvGrpSpPr>
        <p:grpSpPr>
          <a:xfrm>
            <a:off x="7267320" y="387360"/>
            <a:ext cx="2455920" cy="5138280"/>
            <a:chOff x="7267320" y="387360"/>
            <a:chExt cx="2455920" cy="5138280"/>
          </a:xfrm>
        </p:grpSpPr>
        <p:grpSp>
          <p:nvGrpSpPr>
            <p:cNvPr id="239" name="Google Shape;428;p26"/>
            <p:cNvGrpSpPr/>
            <p:nvPr/>
          </p:nvGrpSpPr>
          <p:grpSpPr>
            <a:xfrm>
              <a:off x="7432920" y="387360"/>
              <a:ext cx="1309320" cy="257400"/>
              <a:chOff x="7432920" y="387360"/>
              <a:chExt cx="1309320" cy="257400"/>
            </a:xfrm>
          </p:grpSpPr>
          <p:sp>
            <p:nvSpPr>
              <p:cNvPr id="240" name="Google Shape;429;p2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1" name="Google Shape;430;p2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2" name="Google Shape;431;p2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3" name="Google Shape;432;p2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4" name="Google Shape;433;p2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5" name="Google Shape;434;p2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6" name="Google Shape;435;p2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7" name="Google Shape;436;p2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8" name="Google Shape;437;p2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9" name="Google Shape;438;p2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50" name="Google Shape;439;p26"/>
            <p:cNvGrpSpPr/>
            <p:nvPr/>
          </p:nvGrpSpPr>
          <p:grpSpPr>
            <a:xfrm>
              <a:off x="7267320" y="3608280"/>
              <a:ext cx="2455920" cy="1917360"/>
              <a:chOff x="7267320" y="3608280"/>
              <a:chExt cx="2455920" cy="1917360"/>
            </a:xfrm>
          </p:grpSpPr>
          <p:sp>
            <p:nvSpPr>
              <p:cNvPr id="251" name="Google Shape;440;p26"/>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2" name="Google Shape;441;p26"/>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3" name="Google Shape;442;p26"/>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4" name="Google Shape;443;p26"/>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256" name="PlaceHolder 2"/>
          <p:cNvSpPr>
            <a:spLocks noGrp="1"/>
          </p:cNvSpPr>
          <p:nvPr>
            <p:ph type="body"/>
          </p:nvPr>
        </p:nvSpPr>
        <p:spPr>
          <a:xfrm>
            <a:off x="720000" y="1278000"/>
            <a:ext cx="4801680" cy="27414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257" name="Google Shape;31;p4"/>
          <p:cNvGrpSpPr/>
          <p:nvPr/>
        </p:nvGrpSpPr>
        <p:grpSpPr>
          <a:xfrm>
            <a:off x="6674040" y="-721440"/>
            <a:ext cx="2962440" cy="5493600"/>
            <a:chOff x="6674040" y="-721440"/>
            <a:chExt cx="2962440" cy="5493600"/>
          </a:xfrm>
        </p:grpSpPr>
        <p:grpSp>
          <p:nvGrpSpPr>
            <p:cNvPr id="258" name="Google Shape;32;p4"/>
            <p:cNvGrpSpPr/>
            <p:nvPr/>
          </p:nvGrpSpPr>
          <p:grpSpPr>
            <a:xfrm>
              <a:off x="7656480" y="-721440"/>
              <a:ext cx="1980000" cy="2320200"/>
              <a:chOff x="7656480" y="-721440"/>
              <a:chExt cx="1980000" cy="2320200"/>
            </a:xfrm>
          </p:grpSpPr>
          <p:sp>
            <p:nvSpPr>
              <p:cNvPr id="259" name="Google Shape;33;p4"/>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60" name="Google Shape;34;p4"/>
              <p:cNvGrpSpPr/>
              <p:nvPr/>
            </p:nvGrpSpPr>
            <p:grpSpPr>
              <a:xfrm>
                <a:off x="7776000" y="-721440"/>
                <a:ext cx="1860480" cy="2320200"/>
                <a:chOff x="7776000" y="-721440"/>
                <a:chExt cx="1860480" cy="2320200"/>
              </a:xfrm>
            </p:grpSpPr>
            <p:sp>
              <p:nvSpPr>
                <p:cNvPr id="261" name="Google Shape;35;p4"/>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2" name="Google Shape;36;p4"/>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3" name="Google Shape;37;p4"/>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64" name="Google Shape;38;p4"/>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65" name="Google Shape;39;p4"/>
            <p:cNvGrpSpPr/>
            <p:nvPr/>
          </p:nvGrpSpPr>
          <p:grpSpPr>
            <a:xfrm>
              <a:off x="6674040" y="4514760"/>
              <a:ext cx="1309320" cy="257400"/>
              <a:chOff x="6674040" y="4514760"/>
              <a:chExt cx="1309320" cy="257400"/>
            </a:xfrm>
          </p:grpSpPr>
          <p:sp>
            <p:nvSpPr>
              <p:cNvPr id="266" name="Google Shape;40;p4"/>
              <p:cNvSpPr/>
              <p:nvPr/>
            </p:nvSpPr>
            <p:spPr>
              <a:xfrm>
                <a:off x="7093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7" name="Google Shape;41;p4"/>
              <p:cNvSpPr/>
              <p:nvPr/>
            </p:nvSpPr>
            <p:spPr>
              <a:xfrm>
                <a:off x="7297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8" name="Google Shape;42;p4"/>
              <p:cNvSpPr/>
              <p:nvPr/>
            </p:nvSpPr>
            <p:spPr>
              <a:xfrm>
                <a:off x="75016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9" name="Google Shape;43;p4"/>
              <p:cNvSpPr/>
              <p:nvPr/>
            </p:nvSpPr>
            <p:spPr>
              <a:xfrm>
                <a:off x="77058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0" name="Google Shape;44;p4"/>
              <p:cNvSpPr/>
              <p:nvPr/>
            </p:nvSpPr>
            <p:spPr>
              <a:xfrm>
                <a:off x="79099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1" name="Google Shape;45;p4"/>
              <p:cNvSpPr/>
              <p:nvPr/>
            </p:nvSpPr>
            <p:spPr>
              <a:xfrm>
                <a:off x="6674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2" name="Google Shape;46;p4"/>
              <p:cNvSpPr/>
              <p:nvPr/>
            </p:nvSpPr>
            <p:spPr>
              <a:xfrm>
                <a:off x="6878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3" name="Google Shape;47;p4"/>
              <p:cNvSpPr/>
              <p:nvPr/>
            </p:nvSpPr>
            <p:spPr>
              <a:xfrm>
                <a:off x="70822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4" name="Google Shape;48;p4"/>
              <p:cNvSpPr/>
              <p:nvPr/>
            </p:nvSpPr>
            <p:spPr>
              <a:xfrm>
                <a:off x="72864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5" name="Google Shape;49;p4"/>
              <p:cNvSpPr/>
              <p:nvPr/>
            </p:nvSpPr>
            <p:spPr>
              <a:xfrm>
                <a:off x="74905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279" name="Google Shape;56;p5"/>
          <p:cNvGrpSpPr/>
          <p:nvPr/>
        </p:nvGrpSpPr>
        <p:grpSpPr>
          <a:xfrm>
            <a:off x="7656480" y="-721440"/>
            <a:ext cx="1980000" cy="2320200"/>
            <a:chOff x="7656480" y="-721440"/>
            <a:chExt cx="1980000" cy="2320200"/>
          </a:xfrm>
        </p:grpSpPr>
        <p:sp>
          <p:nvSpPr>
            <p:cNvPr id="280" name="Google Shape;57;p5"/>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81" name="Google Shape;58;p5"/>
            <p:cNvGrpSpPr/>
            <p:nvPr/>
          </p:nvGrpSpPr>
          <p:grpSpPr>
            <a:xfrm>
              <a:off x="7776000" y="-721440"/>
              <a:ext cx="1860480" cy="2320200"/>
              <a:chOff x="7776000" y="-721440"/>
              <a:chExt cx="1860480" cy="2320200"/>
            </a:xfrm>
          </p:grpSpPr>
          <p:sp>
            <p:nvSpPr>
              <p:cNvPr id="282" name="Google Shape;59;p5"/>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3" name="Google Shape;60;p5"/>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4" name="Google Shape;61;p5"/>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85" name="Google Shape;62;p5"/>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1440000"/>
            <a:ext cx="4032720" cy="1080360"/>
          </a:xfrm>
          <a:prstGeom prst="rect">
            <a:avLst/>
          </a:prstGeom>
          <a:solidFill>
            <a:schemeClr val="lt2"/>
          </a:solidFill>
          <a:ln w="0">
            <a:noFill/>
          </a:ln>
        </p:spPr>
        <p:txBody>
          <a:bodyPr lIns="91440" tIns="91440" rIns="91440" bIns="91440" anchor="ctr">
            <a:noAutofit/>
          </a:bodyPr>
          <a:lstStyle/>
          <a:p>
            <a:pPr indent="0">
              <a:lnSpc>
                <a:spcPct val="100000"/>
              </a:lnSpc>
              <a:buNone/>
            </a:pPr>
            <a:r>
              <a:rPr lang="fr-FR" sz="5000" b="0" strike="noStrike" spc="-1">
                <a:solidFill>
                  <a:schemeClr val="dk1"/>
                </a:solidFill>
                <a:latin typeface="Archivo Black"/>
                <a:ea typeface="Archivo Black"/>
              </a:rPr>
              <a:t>xx%</a:t>
            </a:r>
            <a:endParaRPr lang="fr-FR" sz="5000" b="0" strike="noStrike" spc="-1">
              <a:solidFill>
                <a:schemeClr val="dk1"/>
              </a:solidFill>
              <a:latin typeface="Arial"/>
            </a:endParaRPr>
          </a:p>
        </p:txBody>
      </p:sp>
      <p:sp>
        <p:nvSpPr>
          <p:cNvPr id="5"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6" name="Google Shape;146;p11"/>
          <p:cNvGrpSpPr/>
          <p:nvPr/>
        </p:nvGrpSpPr>
        <p:grpSpPr>
          <a:xfrm>
            <a:off x="3333960" y="4349160"/>
            <a:ext cx="1309320" cy="257400"/>
            <a:chOff x="3333960" y="4349160"/>
            <a:chExt cx="1309320" cy="257400"/>
          </a:xfrm>
        </p:grpSpPr>
        <p:sp>
          <p:nvSpPr>
            <p:cNvPr id="7" name="Google Shape;147;p11"/>
            <p:cNvSpPr/>
            <p:nvPr/>
          </p:nvSpPr>
          <p:spPr>
            <a:xfrm flipV="1">
              <a:off x="37533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 name="Google Shape;148;p11"/>
            <p:cNvSpPr/>
            <p:nvPr/>
          </p:nvSpPr>
          <p:spPr>
            <a:xfrm flipV="1">
              <a:off x="39574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 name="Google Shape;149;p11"/>
            <p:cNvSpPr/>
            <p:nvPr/>
          </p:nvSpPr>
          <p:spPr>
            <a:xfrm flipV="1">
              <a:off x="41616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 name="Google Shape;150;p11"/>
            <p:cNvSpPr/>
            <p:nvPr/>
          </p:nvSpPr>
          <p:spPr>
            <a:xfrm flipV="1">
              <a:off x="43657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 name="Google Shape;151;p11"/>
            <p:cNvSpPr/>
            <p:nvPr/>
          </p:nvSpPr>
          <p:spPr>
            <a:xfrm flipV="1">
              <a:off x="45698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 name="Google Shape;152;p11"/>
            <p:cNvSpPr/>
            <p:nvPr/>
          </p:nvSpPr>
          <p:spPr>
            <a:xfrm flipV="1">
              <a:off x="33339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 name="Google Shape;153;p11"/>
            <p:cNvSpPr/>
            <p:nvPr/>
          </p:nvSpPr>
          <p:spPr>
            <a:xfrm flipV="1">
              <a:off x="35380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 name="Google Shape;154;p11"/>
            <p:cNvSpPr/>
            <p:nvPr/>
          </p:nvSpPr>
          <p:spPr>
            <a:xfrm flipV="1">
              <a:off x="37422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 name="Google Shape;155;p11"/>
            <p:cNvSpPr/>
            <p:nvPr/>
          </p:nvSpPr>
          <p:spPr>
            <a:xfrm flipV="1">
              <a:off x="39463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 name="Google Shape;156;p11"/>
            <p:cNvSpPr/>
            <p:nvPr/>
          </p:nvSpPr>
          <p:spPr>
            <a:xfrm flipV="1">
              <a:off x="41504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290" name="Google Shape;65;p6"/>
          <p:cNvGrpSpPr/>
          <p:nvPr/>
        </p:nvGrpSpPr>
        <p:grpSpPr>
          <a:xfrm>
            <a:off x="7267320" y="387360"/>
            <a:ext cx="2455920" cy="5138280"/>
            <a:chOff x="7267320" y="387360"/>
            <a:chExt cx="2455920" cy="5138280"/>
          </a:xfrm>
        </p:grpSpPr>
        <p:grpSp>
          <p:nvGrpSpPr>
            <p:cNvPr id="291" name="Google Shape;66;p6"/>
            <p:cNvGrpSpPr/>
            <p:nvPr/>
          </p:nvGrpSpPr>
          <p:grpSpPr>
            <a:xfrm>
              <a:off x="7432920" y="387360"/>
              <a:ext cx="1309320" cy="257400"/>
              <a:chOff x="7432920" y="387360"/>
              <a:chExt cx="1309320" cy="257400"/>
            </a:xfrm>
          </p:grpSpPr>
          <p:sp>
            <p:nvSpPr>
              <p:cNvPr id="292" name="Google Shape;67;p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3" name="Google Shape;68;p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4" name="Google Shape;69;p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5" name="Google Shape;70;p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6" name="Google Shape;71;p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7" name="Google Shape;72;p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8" name="Google Shape;73;p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9" name="Google Shape;74;p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0" name="Google Shape;75;p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1" name="Google Shape;76;p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02" name="Google Shape;77;p6"/>
            <p:cNvGrpSpPr/>
            <p:nvPr/>
          </p:nvGrpSpPr>
          <p:grpSpPr>
            <a:xfrm>
              <a:off x="7267320" y="3608280"/>
              <a:ext cx="2455920" cy="1917360"/>
              <a:chOff x="7267320" y="3608280"/>
              <a:chExt cx="2455920" cy="1917360"/>
            </a:xfrm>
          </p:grpSpPr>
          <p:sp>
            <p:nvSpPr>
              <p:cNvPr id="303" name="Google Shape;78;p6"/>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4" name="Google Shape;79;p6"/>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5" name="Google Shape;80;p6"/>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81;p6"/>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09" name="Google Shape;86;p7"/>
          <p:cNvGrpSpPr/>
          <p:nvPr/>
        </p:nvGrpSpPr>
        <p:grpSpPr>
          <a:xfrm>
            <a:off x="2212560" y="2617920"/>
            <a:ext cx="7421760" cy="2775960"/>
            <a:chOff x="2212560" y="2617920"/>
            <a:chExt cx="7421760" cy="2775960"/>
          </a:xfrm>
        </p:grpSpPr>
        <p:grpSp>
          <p:nvGrpSpPr>
            <p:cNvPr id="310" name="Google Shape;87;p7"/>
            <p:cNvGrpSpPr/>
            <p:nvPr/>
          </p:nvGrpSpPr>
          <p:grpSpPr>
            <a:xfrm>
              <a:off x="2212560" y="4514760"/>
              <a:ext cx="1309320" cy="257400"/>
              <a:chOff x="2212560" y="4514760"/>
              <a:chExt cx="1309320" cy="257400"/>
            </a:xfrm>
          </p:grpSpPr>
          <p:sp>
            <p:nvSpPr>
              <p:cNvPr id="311" name="Google Shape;88;p7"/>
              <p:cNvSpPr/>
              <p:nvPr/>
            </p:nvSpPr>
            <p:spPr>
              <a:xfrm>
                <a:off x="26319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2" name="Google Shape;89;p7"/>
              <p:cNvSpPr/>
              <p:nvPr/>
            </p:nvSpPr>
            <p:spPr>
              <a:xfrm>
                <a:off x="28360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3" name="Google Shape;90;p7"/>
              <p:cNvSpPr/>
              <p:nvPr/>
            </p:nvSpPr>
            <p:spPr>
              <a:xfrm>
                <a:off x="30402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4" name="Google Shape;91;p7"/>
              <p:cNvSpPr/>
              <p:nvPr/>
            </p:nvSpPr>
            <p:spPr>
              <a:xfrm>
                <a:off x="32443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5" name="Google Shape;92;p7"/>
              <p:cNvSpPr/>
              <p:nvPr/>
            </p:nvSpPr>
            <p:spPr>
              <a:xfrm>
                <a:off x="3448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6" name="Google Shape;93;p7"/>
              <p:cNvSpPr/>
              <p:nvPr/>
            </p:nvSpPr>
            <p:spPr>
              <a:xfrm>
                <a:off x="22125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7" name="Google Shape;94;p7"/>
              <p:cNvSpPr/>
              <p:nvPr/>
            </p:nvSpPr>
            <p:spPr>
              <a:xfrm>
                <a:off x="24166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8" name="Google Shape;95;p7"/>
              <p:cNvSpPr/>
              <p:nvPr/>
            </p:nvSpPr>
            <p:spPr>
              <a:xfrm>
                <a:off x="26208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9" name="Google Shape;96;p7"/>
              <p:cNvSpPr/>
              <p:nvPr/>
            </p:nvSpPr>
            <p:spPr>
              <a:xfrm>
                <a:off x="28249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0" name="Google Shape;97;p7"/>
              <p:cNvSpPr/>
              <p:nvPr/>
            </p:nvSpPr>
            <p:spPr>
              <a:xfrm>
                <a:off x="3029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21" name="Google Shape;98;p7"/>
            <p:cNvGrpSpPr/>
            <p:nvPr/>
          </p:nvGrpSpPr>
          <p:grpSpPr>
            <a:xfrm>
              <a:off x="6687000" y="2617920"/>
              <a:ext cx="2947320" cy="2775960"/>
              <a:chOff x="6687000" y="2617920"/>
              <a:chExt cx="2947320" cy="2775960"/>
            </a:xfrm>
          </p:grpSpPr>
          <p:sp>
            <p:nvSpPr>
              <p:cNvPr id="322" name="Google Shape;99;p7"/>
              <p:cNvSpPr/>
              <p:nvPr/>
            </p:nvSpPr>
            <p:spPr>
              <a:xfrm flipH="1">
                <a:off x="6687000" y="270360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3" name="Google Shape;100;p7"/>
              <p:cNvSpPr/>
              <p:nvPr/>
            </p:nvSpPr>
            <p:spPr>
              <a:xfrm rot="18900600">
                <a:off x="794664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101;p7"/>
              <p:cNvSpPr/>
              <p:nvPr/>
            </p:nvSpPr>
            <p:spPr>
              <a:xfrm rot="18900000">
                <a:off x="6856920" y="49438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102;p7"/>
              <p:cNvSpPr/>
              <p:nvPr/>
            </p:nvSpPr>
            <p:spPr>
              <a:xfrm>
                <a:off x="6962400" y="35539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103;p7"/>
              <p:cNvSpPr/>
              <p:nvPr/>
            </p:nvSpPr>
            <p:spPr>
              <a:xfrm rot="18900600">
                <a:off x="7651080" y="3199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7" name="PlaceHolder 1"/>
          <p:cNvSpPr>
            <a:spLocks noGrp="1"/>
          </p:cNvSpPr>
          <p:nvPr>
            <p:ph type="title"/>
          </p:nvPr>
        </p:nvSpPr>
        <p:spPr>
          <a:xfrm>
            <a:off x="713160" y="1488240"/>
            <a:ext cx="4683960" cy="21664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32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329" name="Google Shape;107;p8"/>
          <p:cNvGrpSpPr/>
          <p:nvPr/>
        </p:nvGrpSpPr>
        <p:grpSpPr>
          <a:xfrm>
            <a:off x="2669760" y="539640"/>
            <a:ext cx="1309320" cy="257400"/>
            <a:chOff x="2669760" y="539640"/>
            <a:chExt cx="1309320" cy="257400"/>
          </a:xfrm>
        </p:grpSpPr>
        <p:sp>
          <p:nvSpPr>
            <p:cNvPr id="330" name="Google Shape;108;p8"/>
            <p:cNvSpPr/>
            <p:nvPr/>
          </p:nvSpPr>
          <p:spPr>
            <a:xfrm>
              <a:off x="308916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1" name="Google Shape;109;p8"/>
            <p:cNvSpPr/>
            <p:nvPr/>
          </p:nvSpPr>
          <p:spPr>
            <a:xfrm>
              <a:off x="329328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2" name="Google Shape;110;p8"/>
            <p:cNvSpPr/>
            <p:nvPr/>
          </p:nvSpPr>
          <p:spPr>
            <a:xfrm>
              <a:off x="349740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3" name="Google Shape;111;p8"/>
            <p:cNvSpPr/>
            <p:nvPr/>
          </p:nvSpPr>
          <p:spPr>
            <a:xfrm>
              <a:off x="370152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4" name="Google Shape;112;p8"/>
            <p:cNvSpPr/>
            <p:nvPr/>
          </p:nvSpPr>
          <p:spPr>
            <a:xfrm>
              <a:off x="390564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5" name="Google Shape;113;p8"/>
            <p:cNvSpPr/>
            <p:nvPr/>
          </p:nvSpPr>
          <p:spPr>
            <a:xfrm>
              <a:off x="266976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6" name="Google Shape;114;p8"/>
            <p:cNvSpPr/>
            <p:nvPr/>
          </p:nvSpPr>
          <p:spPr>
            <a:xfrm>
              <a:off x="287388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7" name="Google Shape;115;p8"/>
            <p:cNvSpPr/>
            <p:nvPr/>
          </p:nvSpPr>
          <p:spPr>
            <a:xfrm>
              <a:off x="307800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8" name="Google Shape;116;p8"/>
            <p:cNvSpPr/>
            <p:nvPr/>
          </p:nvSpPr>
          <p:spPr>
            <a:xfrm>
              <a:off x="328212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9" name="Google Shape;117;p8"/>
            <p:cNvSpPr/>
            <p:nvPr/>
          </p:nvSpPr>
          <p:spPr>
            <a:xfrm>
              <a:off x="348624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61" name="PlaceHolder 2"/>
          <p:cNvSpPr>
            <a:spLocks noGrp="1"/>
          </p:cNvSpPr>
          <p:nvPr>
            <p:ph type="title"/>
          </p:nvPr>
        </p:nvSpPr>
        <p:spPr>
          <a:xfrm>
            <a:off x="720000" y="3862080"/>
            <a:ext cx="7703640" cy="572400"/>
          </a:xfrm>
          <a:prstGeom prst="rect">
            <a:avLst/>
          </a:prstGeom>
          <a:solidFill>
            <a:schemeClr val="lt1"/>
          </a:solid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Lst>
  <p:txStyles>
    <p:titleStyle/>
    <p:bodyStyle/>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18" name="PlaceHolder 2"/>
          <p:cNvSpPr>
            <a:spLocks noGrp="1"/>
          </p:cNvSpPr>
          <p:nvPr>
            <p:ph type="title"/>
          </p:nvPr>
        </p:nvSpPr>
        <p:spPr>
          <a:xfrm>
            <a:off x="796320" y="1633680"/>
            <a:ext cx="707040" cy="123552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19" name="PlaceHolder 3"/>
          <p:cNvSpPr>
            <a:spLocks noGrp="1"/>
          </p:cNvSpPr>
          <p:nvPr>
            <p:ph type="title"/>
          </p:nvPr>
        </p:nvSpPr>
        <p:spPr>
          <a:xfrm>
            <a:off x="4750920" y="329076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20" name="PlaceHolder 4"/>
          <p:cNvSpPr>
            <a:spLocks noGrp="1"/>
          </p:cNvSpPr>
          <p:nvPr>
            <p:ph type="title"/>
          </p:nvPr>
        </p:nvSpPr>
        <p:spPr>
          <a:xfrm>
            <a:off x="796320" y="329076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21" name="PlaceHolder 5"/>
          <p:cNvSpPr>
            <a:spLocks noGrp="1"/>
          </p:cNvSpPr>
          <p:nvPr>
            <p:ph type="title"/>
          </p:nvPr>
        </p:nvSpPr>
        <p:spPr>
          <a:xfrm>
            <a:off x="4750920" y="163368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grpSp>
        <p:nvGrpSpPr>
          <p:cNvPr id="22" name="Google Shape;172;p13"/>
          <p:cNvGrpSpPr/>
          <p:nvPr/>
        </p:nvGrpSpPr>
        <p:grpSpPr>
          <a:xfrm>
            <a:off x="7527600" y="-437040"/>
            <a:ext cx="2303280" cy="2075400"/>
            <a:chOff x="7527600" y="-437040"/>
            <a:chExt cx="2303280" cy="2075400"/>
          </a:xfrm>
        </p:grpSpPr>
        <p:sp>
          <p:nvSpPr>
            <p:cNvPr id="23" name="Google Shape;173;p13"/>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4" name="Google Shape;174;p13"/>
            <p:cNvGrpSpPr/>
            <p:nvPr/>
          </p:nvGrpSpPr>
          <p:grpSpPr>
            <a:xfrm>
              <a:off x="7527600" y="-190440"/>
              <a:ext cx="2303280" cy="1828800"/>
              <a:chOff x="7527600" y="-190440"/>
              <a:chExt cx="2303280" cy="1828800"/>
            </a:xfrm>
          </p:grpSpPr>
          <p:sp>
            <p:nvSpPr>
              <p:cNvPr id="25" name="Google Shape;175;p13"/>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 name="Google Shape;176;p13"/>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177;p13"/>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8" name="Google Shape;178;p13"/>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4091040"/>
            <a:ext cx="4620600" cy="531720"/>
          </a:xfrm>
          <a:prstGeom prst="rect">
            <a:avLst/>
          </a:prstGeom>
          <a:noFill/>
          <a:ln w="0">
            <a:noFill/>
          </a:ln>
        </p:spPr>
        <p:txBody>
          <a:bodyPr lIns="91440" tIns="91440" rIns="91440" bIns="91440" anchor="t">
            <a:noAutofit/>
          </a:bodyPr>
          <a:lstStyle/>
          <a:p>
            <a:pPr indent="0">
              <a:buNone/>
            </a:pPr>
            <a:r>
              <a:rPr lang="fr-FR" sz="2000" b="0" strike="noStrike" spc="-1">
                <a:solidFill>
                  <a:schemeClr val="dk1"/>
                </a:solidFill>
                <a:latin typeface="Arial"/>
              </a:rPr>
              <a:t>Click to edit the title text format</a:t>
            </a:r>
          </a:p>
        </p:txBody>
      </p:sp>
      <p:grpSp>
        <p:nvGrpSpPr>
          <p:cNvPr id="30" name="Google Shape;182;p14"/>
          <p:cNvGrpSpPr/>
          <p:nvPr/>
        </p:nvGrpSpPr>
        <p:grpSpPr>
          <a:xfrm>
            <a:off x="6011280" y="4511160"/>
            <a:ext cx="1309320" cy="257400"/>
            <a:chOff x="6011280" y="4511160"/>
            <a:chExt cx="1309320" cy="257400"/>
          </a:xfrm>
        </p:grpSpPr>
        <p:sp>
          <p:nvSpPr>
            <p:cNvPr id="31" name="Google Shape;183;p14"/>
            <p:cNvSpPr/>
            <p:nvPr/>
          </p:nvSpPr>
          <p:spPr>
            <a:xfrm>
              <a:off x="643068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 name="Google Shape;184;p14"/>
            <p:cNvSpPr/>
            <p:nvPr/>
          </p:nvSpPr>
          <p:spPr>
            <a:xfrm>
              <a:off x="663480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 name="Google Shape;185;p14"/>
            <p:cNvSpPr/>
            <p:nvPr/>
          </p:nvSpPr>
          <p:spPr>
            <a:xfrm>
              <a:off x="683892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 name="Google Shape;186;p14"/>
            <p:cNvSpPr/>
            <p:nvPr/>
          </p:nvSpPr>
          <p:spPr>
            <a:xfrm>
              <a:off x="704304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 name="Google Shape;187;p14"/>
            <p:cNvSpPr/>
            <p:nvPr/>
          </p:nvSpPr>
          <p:spPr>
            <a:xfrm>
              <a:off x="724716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 name="Google Shape;188;p14"/>
            <p:cNvSpPr/>
            <p:nvPr/>
          </p:nvSpPr>
          <p:spPr>
            <a:xfrm>
              <a:off x="601128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 name="Google Shape;189;p14"/>
            <p:cNvSpPr/>
            <p:nvPr/>
          </p:nvSpPr>
          <p:spPr>
            <a:xfrm>
              <a:off x="621540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 name="Google Shape;190;p14"/>
            <p:cNvSpPr/>
            <p:nvPr/>
          </p:nvSpPr>
          <p:spPr>
            <a:xfrm>
              <a:off x="641952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 name="Google Shape;191;p14"/>
            <p:cNvSpPr/>
            <p:nvPr/>
          </p:nvSpPr>
          <p:spPr>
            <a:xfrm>
              <a:off x="662364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 name="Google Shape;192;p14"/>
            <p:cNvSpPr/>
            <p:nvPr/>
          </p:nvSpPr>
          <p:spPr>
            <a:xfrm>
              <a:off x="682776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42" name="PlaceHolder 2"/>
          <p:cNvSpPr>
            <a:spLocks noGrp="1"/>
          </p:cNvSpPr>
          <p:nvPr>
            <p:ph type="title"/>
          </p:nvPr>
        </p:nvSpPr>
        <p:spPr>
          <a:xfrm>
            <a:off x="141156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sp>
        <p:nvSpPr>
          <p:cNvPr id="43" name="PlaceHolder 3"/>
          <p:cNvSpPr>
            <a:spLocks noGrp="1"/>
          </p:cNvSpPr>
          <p:nvPr>
            <p:ph type="title"/>
          </p:nvPr>
        </p:nvSpPr>
        <p:spPr>
          <a:xfrm>
            <a:off x="395820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sp>
        <p:nvSpPr>
          <p:cNvPr id="44" name="PlaceHolder 4"/>
          <p:cNvSpPr>
            <a:spLocks noGrp="1"/>
          </p:cNvSpPr>
          <p:nvPr>
            <p:ph type="title"/>
          </p:nvPr>
        </p:nvSpPr>
        <p:spPr>
          <a:xfrm>
            <a:off x="650484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grpSp>
        <p:nvGrpSpPr>
          <p:cNvPr id="45" name="Google Shape;204;p15"/>
          <p:cNvGrpSpPr/>
          <p:nvPr/>
        </p:nvGrpSpPr>
        <p:grpSpPr>
          <a:xfrm>
            <a:off x="7286760" y="387360"/>
            <a:ext cx="2472480" cy="5140080"/>
            <a:chOff x="7286760" y="387360"/>
            <a:chExt cx="2472480" cy="5140080"/>
          </a:xfrm>
        </p:grpSpPr>
        <p:grpSp>
          <p:nvGrpSpPr>
            <p:cNvPr id="46" name="Google Shape;205;p15"/>
            <p:cNvGrpSpPr/>
            <p:nvPr/>
          </p:nvGrpSpPr>
          <p:grpSpPr>
            <a:xfrm>
              <a:off x="7286760" y="3448080"/>
              <a:ext cx="2472480" cy="2079360"/>
              <a:chOff x="7286760" y="3448080"/>
              <a:chExt cx="2472480" cy="2079360"/>
            </a:xfrm>
          </p:grpSpPr>
          <p:sp>
            <p:nvSpPr>
              <p:cNvPr id="47" name="Google Shape;206;p15"/>
              <p:cNvSpPr/>
              <p:nvPr/>
            </p:nvSpPr>
            <p:spPr>
              <a:xfrm rot="5400000" flipH="1" flipV="1">
                <a:off x="7653240" y="359604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48" name="Google Shape;207;p15"/>
              <p:cNvGrpSpPr/>
              <p:nvPr/>
            </p:nvGrpSpPr>
            <p:grpSpPr>
              <a:xfrm>
                <a:off x="7286760" y="3448080"/>
                <a:ext cx="2472480" cy="2079360"/>
                <a:chOff x="7286760" y="3448080"/>
                <a:chExt cx="2472480" cy="2079360"/>
              </a:xfrm>
            </p:grpSpPr>
            <p:sp>
              <p:nvSpPr>
                <p:cNvPr id="49" name="Google Shape;208;p15"/>
                <p:cNvSpPr/>
                <p:nvPr/>
              </p:nvSpPr>
              <p:spPr>
                <a:xfrm rot="18900600" flipH="1" flipV="1">
                  <a:off x="8684640" y="38167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 name="Google Shape;209;p15"/>
                <p:cNvSpPr/>
                <p:nvPr/>
              </p:nvSpPr>
              <p:spPr>
                <a:xfrm flipV="1">
                  <a:off x="7979760" y="34477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 name="Google Shape;210;p15"/>
                <p:cNvSpPr/>
                <p:nvPr/>
              </p:nvSpPr>
              <p:spPr>
                <a:xfrm rot="18900600" flipH="1" flipV="1">
                  <a:off x="7197120" y="49665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2" name="Google Shape;211;p15"/>
              <p:cNvSpPr/>
              <p:nvPr/>
            </p:nvSpPr>
            <p:spPr>
              <a:xfrm rot="18900000" flipV="1">
                <a:off x="7775640" y="5142240"/>
                <a:ext cx="77040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3" name="Google Shape;212;p15"/>
            <p:cNvGrpSpPr/>
            <p:nvPr/>
          </p:nvGrpSpPr>
          <p:grpSpPr>
            <a:xfrm>
              <a:off x="7432920" y="387360"/>
              <a:ext cx="1309320" cy="257400"/>
              <a:chOff x="7432920" y="387360"/>
              <a:chExt cx="1309320" cy="257400"/>
            </a:xfrm>
          </p:grpSpPr>
          <p:sp>
            <p:nvSpPr>
              <p:cNvPr id="54" name="Google Shape;213;p15"/>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 name="Google Shape;214;p15"/>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6" name="Google Shape;215;p15"/>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7" name="Google Shape;216;p15"/>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8" name="Google Shape;217;p15"/>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9" name="Google Shape;218;p15"/>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0" name="Google Shape;219;p15"/>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1" name="Google Shape;220;p15"/>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 name="Google Shape;221;p15"/>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3" name="Google Shape;222;p15"/>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65" name="Google Shape;229;p16"/>
          <p:cNvGrpSpPr/>
          <p:nvPr/>
        </p:nvGrpSpPr>
        <p:grpSpPr>
          <a:xfrm>
            <a:off x="7432920" y="387360"/>
            <a:ext cx="2397960" cy="5136480"/>
            <a:chOff x="7432920" y="387360"/>
            <a:chExt cx="2397960" cy="5136480"/>
          </a:xfrm>
        </p:grpSpPr>
        <p:grpSp>
          <p:nvGrpSpPr>
            <p:cNvPr id="66" name="Google Shape;230;p16"/>
            <p:cNvGrpSpPr/>
            <p:nvPr/>
          </p:nvGrpSpPr>
          <p:grpSpPr>
            <a:xfrm>
              <a:off x="7527600" y="3448080"/>
              <a:ext cx="2303280" cy="2075760"/>
              <a:chOff x="7527600" y="3448080"/>
              <a:chExt cx="2303280" cy="2075760"/>
            </a:xfrm>
          </p:grpSpPr>
          <p:sp>
            <p:nvSpPr>
              <p:cNvPr id="67" name="Google Shape;231;p16"/>
              <p:cNvSpPr/>
              <p:nvPr/>
            </p:nvSpPr>
            <p:spPr>
              <a:xfrm rot="5400000" flipH="1" flipV="1">
                <a:off x="7653240" y="359604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68" name="Google Shape;232;p16"/>
              <p:cNvGrpSpPr/>
              <p:nvPr/>
            </p:nvGrpSpPr>
            <p:grpSpPr>
              <a:xfrm>
                <a:off x="7527600" y="3448080"/>
                <a:ext cx="2303280" cy="1829160"/>
                <a:chOff x="7527600" y="3448080"/>
                <a:chExt cx="2303280" cy="1829160"/>
              </a:xfrm>
            </p:grpSpPr>
            <p:sp>
              <p:nvSpPr>
                <p:cNvPr id="69" name="Google Shape;233;p16"/>
                <p:cNvSpPr/>
                <p:nvPr/>
              </p:nvSpPr>
              <p:spPr>
                <a:xfrm rot="18900600" flipH="1" flipV="1">
                  <a:off x="8756280" y="415908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 name="Google Shape;234;p16"/>
                <p:cNvSpPr/>
                <p:nvPr/>
              </p:nvSpPr>
              <p:spPr>
                <a:xfrm flipV="1">
                  <a:off x="7979760" y="34477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235;p16"/>
                <p:cNvSpPr/>
                <p:nvPr/>
              </p:nvSpPr>
              <p:spPr>
                <a:xfrm rot="18900600" flipH="1" flipV="1">
                  <a:off x="7437960" y="47163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2" name="Google Shape;236;p16"/>
              <p:cNvSpPr/>
              <p:nvPr/>
            </p:nvSpPr>
            <p:spPr>
              <a:xfrm rot="18900000" flipV="1">
                <a:off x="7775640" y="5142240"/>
                <a:ext cx="77040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3" name="Google Shape;237;p16"/>
            <p:cNvGrpSpPr/>
            <p:nvPr/>
          </p:nvGrpSpPr>
          <p:grpSpPr>
            <a:xfrm>
              <a:off x="7432920" y="387360"/>
              <a:ext cx="1309320" cy="257400"/>
              <a:chOff x="7432920" y="387360"/>
              <a:chExt cx="1309320" cy="257400"/>
            </a:xfrm>
          </p:grpSpPr>
          <p:sp>
            <p:nvSpPr>
              <p:cNvPr id="74" name="Google Shape;238;p1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5" name="Google Shape;239;p1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6" name="Google Shape;240;p1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7" name="Google Shape;241;p1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8" name="Google Shape;242;p1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9" name="Google Shape;243;p1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 name="Google Shape;244;p1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 name="Google Shape;245;p1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2" name="Google Shape;246;p1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3" name="Google Shape;247;p1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85" name="PlaceHolder 2"/>
          <p:cNvSpPr>
            <a:spLocks noGrp="1"/>
          </p:cNvSpPr>
          <p:nvPr>
            <p:ph type="body"/>
          </p:nvPr>
        </p:nvSpPr>
        <p:spPr>
          <a:xfrm>
            <a:off x="720000" y="1326240"/>
            <a:ext cx="3811680" cy="328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86" name="PlaceHolder 3"/>
          <p:cNvSpPr>
            <a:spLocks noGrp="1"/>
          </p:cNvSpPr>
          <p:nvPr>
            <p:ph type="body"/>
          </p:nvPr>
        </p:nvSpPr>
        <p:spPr>
          <a:xfrm>
            <a:off x="4618800" y="1326240"/>
            <a:ext cx="3811680" cy="328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87" name="Google Shape;252;p17"/>
          <p:cNvGrpSpPr/>
          <p:nvPr/>
        </p:nvGrpSpPr>
        <p:grpSpPr>
          <a:xfrm>
            <a:off x="7267320" y="387360"/>
            <a:ext cx="2455920" cy="5138280"/>
            <a:chOff x="7267320" y="387360"/>
            <a:chExt cx="2455920" cy="5138280"/>
          </a:xfrm>
        </p:grpSpPr>
        <p:grpSp>
          <p:nvGrpSpPr>
            <p:cNvPr id="88" name="Google Shape;253;p17"/>
            <p:cNvGrpSpPr/>
            <p:nvPr/>
          </p:nvGrpSpPr>
          <p:grpSpPr>
            <a:xfrm>
              <a:off x="7432920" y="387360"/>
              <a:ext cx="1309320" cy="257400"/>
              <a:chOff x="7432920" y="387360"/>
              <a:chExt cx="1309320" cy="257400"/>
            </a:xfrm>
          </p:grpSpPr>
          <p:sp>
            <p:nvSpPr>
              <p:cNvPr id="89" name="Google Shape;254;p17"/>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0" name="Google Shape;255;p17"/>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1" name="Google Shape;256;p17"/>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2" name="Google Shape;257;p17"/>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3" name="Google Shape;258;p17"/>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4" name="Google Shape;259;p17"/>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5" name="Google Shape;260;p17"/>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6" name="Google Shape;261;p17"/>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7" name="Google Shape;262;p17"/>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8" name="Google Shape;263;p17"/>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99" name="Google Shape;264;p17"/>
            <p:cNvGrpSpPr/>
            <p:nvPr/>
          </p:nvGrpSpPr>
          <p:grpSpPr>
            <a:xfrm>
              <a:off x="7267320" y="3608280"/>
              <a:ext cx="2455920" cy="1917360"/>
              <a:chOff x="7267320" y="3608280"/>
              <a:chExt cx="2455920" cy="1917360"/>
            </a:xfrm>
          </p:grpSpPr>
          <p:sp>
            <p:nvSpPr>
              <p:cNvPr id="100" name="Google Shape;265;p17"/>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1" name="Google Shape;266;p17"/>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267;p17"/>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268;p17"/>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05" name="Google Shape;277;p18"/>
          <p:cNvGrpSpPr/>
          <p:nvPr/>
        </p:nvGrpSpPr>
        <p:grpSpPr>
          <a:xfrm>
            <a:off x="7527600" y="-437040"/>
            <a:ext cx="2303280" cy="2075400"/>
            <a:chOff x="7527600" y="-437040"/>
            <a:chExt cx="2303280" cy="2075400"/>
          </a:xfrm>
        </p:grpSpPr>
        <p:sp>
          <p:nvSpPr>
            <p:cNvPr id="106" name="Google Shape;278;p18"/>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07" name="Google Shape;279;p18"/>
            <p:cNvGrpSpPr/>
            <p:nvPr/>
          </p:nvGrpSpPr>
          <p:grpSpPr>
            <a:xfrm>
              <a:off x="7527600" y="-190440"/>
              <a:ext cx="2303280" cy="1828800"/>
              <a:chOff x="7527600" y="-190440"/>
              <a:chExt cx="2303280" cy="1828800"/>
            </a:xfrm>
          </p:grpSpPr>
          <p:sp>
            <p:nvSpPr>
              <p:cNvPr id="108" name="Google Shape;280;p18"/>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 name="Google Shape;281;p18"/>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Google Shape;282;p18"/>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1" name="Google Shape;283;p18"/>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2" name="Google Shape;284;p18"/>
          <p:cNvGrpSpPr/>
          <p:nvPr/>
        </p:nvGrpSpPr>
        <p:grpSpPr>
          <a:xfrm>
            <a:off x="3917160" y="4514760"/>
            <a:ext cx="1309320" cy="257400"/>
            <a:chOff x="3917160" y="4514760"/>
            <a:chExt cx="1309320" cy="257400"/>
          </a:xfrm>
        </p:grpSpPr>
        <p:sp>
          <p:nvSpPr>
            <p:cNvPr id="113" name="Google Shape;285;p18"/>
            <p:cNvSpPr/>
            <p:nvPr/>
          </p:nvSpPr>
          <p:spPr>
            <a:xfrm>
              <a:off x="4336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4" name="Google Shape;286;p18"/>
            <p:cNvSpPr/>
            <p:nvPr/>
          </p:nvSpPr>
          <p:spPr>
            <a:xfrm>
              <a:off x="45406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5" name="Google Shape;287;p18"/>
            <p:cNvSpPr/>
            <p:nvPr/>
          </p:nvSpPr>
          <p:spPr>
            <a:xfrm>
              <a:off x="47448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6" name="Google Shape;288;p18"/>
            <p:cNvSpPr/>
            <p:nvPr/>
          </p:nvSpPr>
          <p:spPr>
            <a:xfrm>
              <a:off x="49489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7" name="Google Shape;289;p18"/>
            <p:cNvSpPr/>
            <p:nvPr/>
          </p:nvSpPr>
          <p:spPr>
            <a:xfrm>
              <a:off x="51530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8" name="Google Shape;290;p18"/>
            <p:cNvSpPr/>
            <p:nvPr/>
          </p:nvSpPr>
          <p:spPr>
            <a:xfrm>
              <a:off x="3917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9" name="Google Shape;291;p18"/>
            <p:cNvSpPr/>
            <p:nvPr/>
          </p:nvSpPr>
          <p:spPr>
            <a:xfrm>
              <a:off x="41212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0" name="Google Shape;292;p18"/>
            <p:cNvSpPr/>
            <p:nvPr/>
          </p:nvSpPr>
          <p:spPr>
            <a:xfrm>
              <a:off x="43254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1" name="Google Shape;293;p18"/>
            <p:cNvSpPr/>
            <p:nvPr/>
          </p:nvSpPr>
          <p:spPr>
            <a:xfrm>
              <a:off x="45295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2" name="Google Shape;294;p18"/>
            <p:cNvSpPr/>
            <p:nvPr/>
          </p:nvSpPr>
          <p:spPr>
            <a:xfrm>
              <a:off x="47336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A8C4-FE76-5F43-8A4C-42E5E39D7625}"/>
              </a:ext>
            </a:extLst>
          </p:cNvPr>
          <p:cNvSpPr>
            <a:spLocks noGrp="1"/>
          </p:cNvSpPr>
          <p:nvPr>
            <p:ph type="title"/>
          </p:nvPr>
        </p:nvSpPr>
        <p:spPr>
          <a:xfrm>
            <a:off x="2771800" y="1635646"/>
            <a:ext cx="4632120" cy="1058400"/>
          </a:xfrm>
        </p:spPr>
        <p:txBody>
          <a:bodyPr/>
          <a:lstStyle/>
          <a:p>
            <a:r>
              <a:rPr lang="en-US" sz="2800" dirty="0"/>
              <a:t>NAUGHTS AND CROSSES</a:t>
            </a:r>
            <a:endParaRPr lang="en-IN" sz="2800" dirty="0"/>
          </a:p>
        </p:txBody>
      </p:sp>
      <p:sp>
        <p:nvSpPr>
          <p:cNvPr id="3" name="Subtitle 2">
            <a:extLst>
              <a:ext uri="{FF2B5EF4-FFF2-40B4-BE49-F238E27FC236}">
                <a16:creationId xmlns:a16="http://schemas.microsoft.com/office/drawing/2014/main" id="{10714368-AB46-EE26-43D3-67DAFFC8BA0E}"/>
              </a:ext>
            </a:extLst>
          </p:cNvPr>
          <p:cNvSpPr>
            <a:spLocks noGrp="1"/>
          </p:cNvSpPr>
          <p:nvPr>
            <p:ph type="subTitle"/>
          </p:nvPr>
        </p:nvSpPr>
        <p:spPr>
          <a:xfrm>
            <a:off x="1691680" y="2724785"/>
            <a:ext cx="6738800" cy="771550"/>
          </a:xfrm>
        </p:spPr>
        <p:txBody>
          <a:bodyPr/>
          <a:lstStyle/>
          <a:p>
            <a:pPr algn="ctr"/>
            <a:r>
              <a:rPr lang="en-IN" sz="2400" b="1" dirty="0">
                <a:solidFill>
                  <a:srgbClr val="FF0000"/>
                </a:solidFill>
                <a:latin typeface="Times New Roman" panose="02020603050405020304" pitchFamily="18" charset="0"/>
                <a:cs typeface="Times New Roman" panose="02020603050405020304" pitchFamily="18" charset="0"/>
              </a:rPr>
              <a:t>ARTIFICIAL INTELLIGENCE (AI101B)</a:t>
            </a:r>
          </a:p>
          <a:p>
            <a:pPr algn="ctr"/>
            <a:r>
              <a:rPr lang="en-IN" b="1" dirty="0">
                <a:solidFill>
                  <a:srgbClr val="FF0000"/>
                </a:solidFill>
                <a:latin typeface="Times New Roman" panose="02020603050405020304" pitchFamily="18" charset="0"/>
                <a:cs typeface="Times New Roman" panose="02020603050405020304" pitchFamily="18" charset="0"/>
              </a:rPr>
              <a:t>EVEN  SEMESTER</a:t>
            </a:r>
          </a:p>
          <a:p>
            <a:pPr algn="ctr"/>
            <a:endParaRPr lang="en-IN" sz="1800" b="1" dirty="0">
              <a:solidFill>
                <a:srgbClr val="FF0000"/>
              </a:solidFill>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algn="ctr"/>
            <a:endParaRPr lang="en-IN" sz="1800"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pPr algn="ctr"/>
            <a:endParaRPr lang="en-IN" sz="1800" b="1" dirty="0">
              <a:latin typeface="Times New Roman" panose="02020603050405020304" pitchFamily="18" charset="0"/>
              <a:cs typeface="Times New Roman" panose="02020603050405020304" pitchFamily="18" charset="0"/>
            </a:endParaRPr>
          </a:p>
          <a:p>
            <a:pPr algn="ctr"/>
            <a:endParaRPr lang="en-IN" sz="1800" b="1" dirty="0">
              <a:latin typeface="Times New Roman" panose="02020603050405020304" pitchFamily="18" charset="0"/>
              <a:cs typeface="Times New Roman" panose="02020603050405020304" pitchFamily="18" charset="0"/>
            </a:endParaRPr>
          </a:p>
          <a:p>
            <a:pPr algn="r"/>
            <a:r>
              <a:rPr lang="en-IN" sz="1800" b="1" u="sng" dirty="0">
                <a:latin typeface="Times New Roman" panose="02020603050405020304" pitchFamily="18" charset="0"/>
                <a:cs typeface="Times New Roman" panose="02020603050405020304" pitchFamily="18" charset="0"/>
              </a:rPr>
              <a:t>   Project Supervisor:</a:t>
            </a:r>
          </a:p>
          <a:p>
            <a:pPr algn="r"/>
            <a:r>
              <a:rPr lang="en-IN" dirty="0">
                <a:solidFill>
                  <a:srgbClr val="FF0000"/>
                </a:solidFill>
                <a:latin typeface="Times New Roman" panose="02020603050405020304" pitchFamily="18" charset="0"/>
                <a:cs typeface="Times New Roman" panose="02020603050405020304" pitchFamily="18" charset="0"/>
              </a:rPr>
              <a:t>KOMAL SALGOTRA</a:t>
            </a:r>
          </a:p>
          <a:p>
            <a:pPr algn="r"/>
            <a:r>
              <a:rPr lang="en-IN" sz="1800" dirty="0">
                <a:solidFill>
                  <a:srgbClr val="FF0000"/>
                </a:solidFill>
                <a:latin typeface="Times New Roman" panose="02020603050405020304" pitchFamily="18" charset="0"/>
                <a:cs typeface="Times New Roman" panose="02020603050405020304" pitchFamily="18" charset="0"/>
              </a:rPr>
              <a:t>Asst. Professor</a:t>
            </a:r>
          </a:p>
          <a:p>
            <a:endParaRPr lang="en-IN" dirty="0"/>
          </a:p>
        </p:txBody>
      </p:sp>
      <p:pic>
        <p:nvPicPr>
          <p:cNvPr id="4" name="Picture 3">
            <a:extLst>
              <a:ext uri="{FF2B5EF4-FFF2-40B4-BE49-F238E27FC236}">
                <a16:creationId xmlns:a16="http://schemas.microsoft.com/office/drawing/2014/main" id="{0C643916-CA67-1D84-C285-7181B6952797}"/>
              </a:ext>
            </a:extLst>
          </p:cNvPr>
          <p:cNvPicPr>
            <a:picLocks noChangeAspect="1"/>
          </p:cNvPicPr>
          <p:nvPr/>
        </p:nvPicPr>
        <p:blipFill>
          <a:blip r:embed="rId2"/>
          <a:stretch>
            <a:fillRect/>
          </a:stretch>
        </p:blipFill>
        <p:spPr>
          <a:xfrm>
            <a:off x="0" y="1"/>
            <a:ext cx="9144000" cy="843558"/>
          </a:xfrm>
          <a:prstGeom prst="rect">
            <a:avLst/>
          </a:prstGeom>
        </p:spPr>
      </p:pic>
      <p:sp>
        <p:nvSpPr>
          <p:cNvPr id="5" name="Rectangle 4">
            <a:extLst>
              <a:ext uri="{FF2B5EF4-FFF2-40B4-BE49-F238E27FC236}">
                <a16:creationId xmlns:a16="http://schemas.microsoft.com/office/drawing/2014/main" id="{F627B7B6-78B0-56A0-B4BC-0112E694EDCE}"/>
              </a:ext>
            </a:extLst>
          </p:cNvPr>
          <p:cNvSpPr/>
          <p:nvPr/>
        </p:nvSpPr>
        <p:spPr>
          <a:xfrm>
            <a:off x="2555776" y="2931790"/>
            <a:ext cx="463212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Times New Roman" panose="02020603050405020304" pitchFamily="18" charset="0"/>
              <a:cs typeface="Times New Roman" panose="02020603050405020304" pitchFamily="18" charset="0"/>
            </a:endParaRPr>
          </a:p>
          <a:p>
            <a:pPr algn="ctr"/>
            <a:r>
              <a:rPr lang="en-IN"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YATHARTH TYAGI  202410116100254</a:t>
            </a:r>
          </a:p>
          <a:p>
            <a:pPr algn="ctr"/>
            <a:r>
              <a:rPr lang="en-IN"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VISHAL SINGH  202410116100251</a:t>
            </a:r>
          </a:p>
          <a:p>
            <a:pPr algn="ctr"/>
            <a:r>
              <a:rPr lang="en-IN"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VINAYAK CHAUHAN  202410116100245</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IN"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VIBHOR TYAGI  202410116100240</a:t>
            </a:r>
          </a:p>
          <a:p>
            <a:pPr algn="ctr"/>
            <a:endParaRPr lang="en-IN" dirty="0"/>
          </a:p>
        </p:txBody>
      </p:sp>
    </p:spTree>
    <p:extLst>
      <p:ext uri="{BB962C8B-B14F-4D97-AF65-F5344CB8AC3E}">
        <p14:creationId xmlns:p14="http://schemas.microsoft.com/office/powerpoint/2010/main" val="124223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Benefits in Game Playing</a:t>
            </a:r>
            <a:endParaRPr lang="fr-FR" sz="3200" b="0" strike="noStrike" spc="-1">
              <a:solidFill>
                <a:schemeClr val="dk1"/>
              </a:solidFill>
              <a:latin typeface="Arial"/>
            </a:endParaRPr>
          </a:p>
        </p:txBody>
      </p:sp>
      <p:sp>
        <p:nvSpPr>
          <p:cNvPr id="44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The primary benefit of Alpha-Beta Pruning is its efficiency. By eliminating unnecessary branches in the game tree, it allows the AI to explore deeper levels of strategy in less time. This results in a stronger opponent for players and a more engaging gaming experience. Additionally, it reduces computational resources, making it ideal for games with larger state spaces.</a:t>
            </a:r>
            <a:endParaRPr lang="en-US" sz="14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7" name="Google Shape;830;p46"/>
          <p:cNvGrpSpPr/>
          <p:nvPr/>
        </p:nvGrpSpPr>
        <p:grpSpPr>
          <a:xfrm>
            <a:off x="4644000" y="-1800"/>
            <a:ext cx="4500000" cy="4366800"/>
            <a:chOff x="4644000" y="-1800"/>
            <a:chExt cx="4500000" cy="4366800"/>
          </a:xfrm>
        </p:grpSpPr>
        <p:sp>
          <p:nvSpPr>
            <p:cNvPr id="44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4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Archivo Black"/>
                <a:ea typeface="Archivo Black"/>
              </a:rPr>
              <a:t>Implementation in Python</a:t>
            </a:r>
            <a:endParaRPr lang="fr-FR" sz="3200" b="0" strike="noStrike" spc="-1" dirty="0">
              <a:solidFill>
                <a:schemeClr val="dk1"/>
              </a:solidFill>
              <a:latin typeface="Arial"/>
            </a:endParaRPr>
          </a:p>
        </p:txBody>
      </p:sp>
      <p:sp>
        <p:nvSpPr>
          <p:cNvPr id="457" name="PlaceHolder 2"/>
          <p:cNvSpPr>
            <a:spLocks noGrp="1"/>
          </p:cNvSpPr>
          <p:nvPr>
            <p:ph type="subTitle"/>
          </p:nvPr>
        </p:nvSpPr>
        <p:spPr>
          <a:xfrm>
            <a:off x="357158" y="3057480"/>
            <a:ext cx="4786346" cy="1943162"/>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500" b="0" strike="noStrike" spc="-1" dirty="0">
                <a:solidFill>
                  <a:schemeClr val="dk1"/>
                </a:solidFill>
                <a:latin typeface="Manrope"/>
                <a:ea typeface="Manrope"/>
              </a:rPr>
              <a:t>Implementing Alpha-Beta Pruning in Python typically involves modifying the minimax algorithm. The algorithm recursively evaluates the game tree, applying the pruning technique by comparing alpha and beta values at each node. A simple implementation includes defining a minimax function with two additional parameters for alpha and beta, checking these values before exploring further moves.</a:t>
            </a:r>
            <a:endParaRPr lang="en-US" sz="1500" b="0" strike="noStrike" spc="-1" dirty="0">
              <a:solidFill>
                <a:srgbClr val="000000"/>
              </a:solidFill>
              <a:latin typeface="OpenSymbol"/>
            </a:endParaRPr>
          </a:p>
        </p:txBody>
      </p:sp>
      <p:sp>
        <p:nvSpPr>
          <p:cNvPr id="45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9" name="Google Shape;830;p46"/>
          <p:cNvGrpSpPr/>
          <p:nvPr/>
        </p:nvGrpSpPr>
        <p:grpSpPr>
          <a:xfrm>
            <a:off x="4644000" y="-1800"/>
            <a:ext cx="4500000" cy="4366800"/>
            <a:chOff x="4644000" y="-1800"/>
            <a:chExt cx="4500000" cy="4366800"/>
          </a:xfrm>
        </p:grpSpPr>
        <p:sp>
          <p:nvSpPr>
            <p:cNvPr id="460"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1"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3"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4"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5"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6"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7"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68" name="PlaceHolder 1"/>
          <p:cNvSpPr>
            <a:spLocks noGrp="1"/>
          </p:cNvSpPr>
          <p:nvPr>
            <p:ph type="title"/>
          </p:nvPr>
        </p:nvSpPr>
        <p:spPr>
          <a:xfrm>
            <a:off x="723960" y="714362"/>
            <a:ext cx="4276440" cy="7143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Archivo Black"/>
                <a:ea typeface="Archivo Black"/>
              </a:rPr>
              <a:t>Conclusions</a:t>
            </a:r>
            <a:endParaRPr lang="fr-FR" sz="3200" b="0" strike="noStrike" spc="-1" dirty="0">
              <a:solidFill>
                <a:schemeClr val="dk1"/>
              </a:solidFill>
              <a:latin typeface="Arial"/>
            </a:endParaRPr>
          </a:p>
        </p:txBody>
      </p:sp>
      <p:sp>
        <p:nvSpPr>
          <p:cNvPr id="469" name="PlaceHolder 2"/>
          <p:cNvSpPr>
            <a:spLocks noGrp="1"/>
          </p:cNvSpPr>
          <p:nvPr>
            <p:ph type="subTitle"/>
          </p:nvPr>
        </p:nvSpPr>
        <p:spPr>
          <a:xfrm>
            <a:off x="285720" y="1500180"/>
            <a:ext cx="4857784" cy="3357586"/>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500" b="0" strike="noStrike" spc="-1" dirty="0">
                <a:solidFill>
                  <a:schemeClr val="dk1"/>
                </a:solidFill>
                <a:latin typeface="Manrope"/>
                <a:ea typeface="Manrope"/>
              </a:rPr>
              <a:t>In summary, Noughts and Crosses can be enhanced through AI techniques like Alpha-Beta Pruning. These techniques not only improve the capabilities of game-playing AI, making them more competitive yet manageable, but also provide an insightful understanding of strategic thinking in games. The efficient implementation of these concepts in Python allows for both learning and practical application.</a:t>
            </a:r>
            <a:endParaRPr lang="en-US" sz="1500" b="0" strike="noStrike" spc="-1" dirty="0">
              <a:solidFill>
                <a:srgbClr val="000000"/>
              </a:solidFill>
              <a:latin typeface="OpenSymbol"/>
            </a:endParaRPr>
          </a:p>
        </p:txBody>
      </p:sp>
      <p:sp>
        <p:nvSpPr>
          <p:cNvPr id="470"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b="0" strike="noStrike" spc="-1">
                <a:solidFill>
                  <a:schemeClr val="dk1"/>
                </a:solidFill>
                <a:latin typeface="Archivo Black"/>
                <a:ea typeface="Archivo Black"/>
              </a:rPr>
              <a:t>Noughts and Crosses</a:t>
            </a:r>
            <a:endParaRPr lang="fr-FR" sz="3800" b="0" strike="noStrike" spc="-1">
              <a:solidFill>
                <a:schemeClr val="dk1"/>
              </a:solidFill>
              <a:latin typeface="Arial"/>
            </a:endParaRPr>
          </a:p>
        </p:txBody>
      </p:sp>
      <p:sp>
        <p:nvSpPr>
          <p:cNvPr id="364" name="PlaceHolder 2"/>
          <p:cNvSpPr>
            <a:spLocks noGrp="1"/>
          </p:cNvSpPr>
          <p:nvPr>
            <p:ph type="subTitle"/>
          </p:nvPr>
        </p:nvSpPr>
        <p:spPr>
          <a:xfrm>
            <a:off x="785786" y="2714626"/>
            <a:ext cx="2238120" cy="637920"/>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1400" b="0" strike="noStrike" spc="-1" dirty="0">
                <a:solidFill>
                  <a:schemeClr val="dk1"/>
                </a:solidFill>
                <a:latin typeface="Manrope"/>
                <a:ea typeface="Manrope"/>
              </a:rPr>
              <a:t>Exploring the game with Alpha-Beta Pruning in Python</a:t>
            </a:r>
            <a:endParaRPr lang="en-US" sz="14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383" name="Google Shape;474;p30"/>
          <p:cNvSpPr/>
          <p:nvPr/>
        </p:nvSpPr>
        <p:spPr>
          <a:xfrm>
            <a:off x="5654880" y="1312560"/>
            <a:ext cx="2851920" cy="2851920"/>
          </a:xfrm>
          <a:prstGeom prst="ellipse">
            <a:avLst/>
          </a:prstGeom>
          <a:blipFill rotWithShape="0">
            <a:blip r:embed="rId2"/>
            <a:srcRect/>
            <a:stretch/>
          </a:blipFill>
          <a:ln w="762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7" name="Google Shape;830;p46"/>
          <p:cNvGrpSpPr/>
          <p:nvPr/>
        </p:nvGrpSpPr>
        <p:grpSpPr>
          <a:xfrm>
            <a:off x="4644000" y="-1800"/>
            <a:ext cx="4500000" cy="4366800"/>
            <a:chOff x="4644000" y="-1800"/>
            <a:chExt cx="4500000" cy="4366800"/>
          </a:xfrm>
        </p:grpSpPr>
        <p:sp>
          <p:nvSpPr>
            <p:cNvPr id="38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9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500" b="0" strike="noStrike" spc="-1" dirty="0">
                <a:solidFill>
                  <a:schemeClr val="dk1"/>
                </a:solidFill>
                <a:latin typeface="Manrope"/>
                <a:ea typeface="Manrope"/>
              </a:rPr>
              <a:t>This presentation delves into the game of Noughts and Crosses, also known as Tic-Tac-Toe. It focuses on the implementation of the game using Alpha-Beta Pruning, a fundamental AI technique to enhance the efficiency of decision-making in game play.</a:t>
            </a:r>
            <a:endParaRPr lang="en-US" sz="1500" b="0" strike="noStrike" spc="-1" dirty="0">
              <a:solidFill>
                <a:srgbClr val="000000"/>
              </a:solidFill>
              <a:latin typeface="OpenSymbol"/>
            </a:endParaRPr>
          </a:p>
        </p:txBody>
      </p:sp>
      <p:sp>
        <p:nvSpPr>
          <p:cNvPr id="39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oogle Shape;529;p35"/>
          <p:cNvGrpSpPr/>
          <p:nvPr/>
        </p:nvGrpSpPr>
        <p:grpSpPr>
          <a:xfrm>
            <a:off x="3979080" y="6840"/>
            <a:ext cx="5164200" cy="5143320"/>
            <a:chOff x="3979080" y="6840"/>
            <a:chExt cx="5164200" cy="5143320"/>
          </a:xfrm>
        </p:grpSpPr>
        <p:sp>
          <p:nvSpPr>
            <p:cNvPr id="40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06" name="PlaceHolder 1"/>
          <p:cNvSpPr>
            <a:spLocks noGrp="1"/>
          </p:cNvSpPr>
          <p:nvPr>
            <p:ph type="title"/>
          </p:nvPr>
        </p:nvSpPr>
        <p:spPr>
          <a:xfrm>
            <a:off x="733320" y="1971720"/>
            <a:ext cx="3624366" cy="742906"/>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Archivo Black"/>
                <a:ea typeface="Archivo Black"/>
              </a:rPr>
              <a:t>Game Overview</a:t>
            </a:r>
            <a:endParaRPr lang="fr-FR" sz="3200" b="0" strike="noStrike" spc="-1" dirty="0">
              <a:solidFill>
                <a:schemeClr val="dk1"/>
              </a:solidFill>
              <a:latin typeface="Arial"/>
            </a:endParaRPr>
          </a:p>
        </p:txBody>
      </p:sp>
      <p:sp>
        <p:nvSpPr>
          <p:cNvPr id="407" name="PlaceHolder 2"/>
          <p:cNvSpPr>
            <a:spLocks noGrp="1"/>
          </p:cNvSpPr>
          <p:nvPr>
            <p:ph type="subTitle"/>
          </p:nvPr>
        </p:nvSpPr>
        <p:spPr>
          <a:xfrm>
            <a:off x="285720" y="2714626"/>
            <a:ext cx="4429156" cy="1785950"/>
          </a:xfrm>
          <a:prstGeom prst="rect">
            <a:avLst/>
          </a:prstGeom>
          <a:noFill/>
          <a:ln w="0">
            <a:noFill/>
          </a:ln>
        </p:spPr>
        <p:txBody>
          <a:bodyPr lIns="91440" tIns="91440" rIns="91440" bIns="91440" anchor="t">
            <a:noAutofit/>
          </a:bodyPr>
          <a:lstStyle/>
          <a:p>
            <a:r>
              <a:rPr lang="en-US" sz="1400" b="1" dirty="0" err="1"/>
              <a:t>Noughts</a:t>
            </a:r>
            <a:r>
              <a:rPr lang="en-US" sz="1400" b="1" dirty="0"/>
              <a:t> and Crosses (Tic-</a:t>
            </a:r>
            <a:r>
              <a:rPr lang="en-US" sz="1400" b="1" dirty="0" err="1"/>
              <a:t>Tac</a:t>
            </a:r>
            <a:r>
              <a:rPr lang="en-US" sz="1400" b="1" dirty="0"/>
              <a:t>-Toe)</a:t>
            </a:r>
            <a:r>
              <a:rPr lang="en-US" sz="1400" dirty="0"/>
              <a:t> is a classic 3x3 grid game.</a:t>
            </a:r>
          </a:p>
          <a:p>
            <a:r>
              <a:rPr lang="en-US" sz="1400" dirty="0"/>
              <a:t>The goal is to align three marks (X or O) in a row, column, or diagonal.</a:t>
            </a:r>
          </a:p>
          <a:p>
            <a:r>
              <a:rPr lang="en-US" sz="1400" dirty="0"/>
              <a:t>AI uses </a:t>
            </a:r>
            <a:r>
              <a:rPr lang="en-US" sz="1400" b="1" dirty="0" err="1"/>
              <a:t>Minimax</a:t>
            </a:r>
            <a:r>
              <a:rPr lang="en-US" sz="1400" b="1" dirty="0"/>
              <a:t> Algorithm with Alpha-Beta Pruning</a:t>
            </a:r>
            <a:r>
              <a:rPr lang="en-US" sz="1400" dirty="0"/>
              <a:t> for smart moves.</a:t>
            </a:r>
          </a:p>
          <a:p>
            <a:r>
              <a:rPr lang="en-US" sz="1400" dirty="0"/>
              <a:t>Players take turns, and AI plays optimally to win or draw.</a:t>
            </a:r>
          </a:p>
          <a:p>
            <a:r>
              <a:rPr lang="en-US" sz="1400" dirty="0"/>
              <a:t>The game ends when a player wins or the board is full.</a:t>
            </a:r>
          </a:p>
          <a:p>
            <a:pPr indent="0" algn="ctr">
              <a:buNone/>
            </a:pPr>
            <a:endParaRPr lang="en-US" sz="1400" b="0" strike="noStrike" spc="-1" dirty="0">
              <a:solidFill>
                <a:schemeClr val="dk1"/>
              </a:solidFill>
              <a:latin typeface="Manrope"/>
              <a:ea typeface="Manrope"/>
            </a:endParaRPr>
          </a:p>
        </p:txBody>
      </p:sp>
      <p:sp>
        <p:nvSpPr>
          <p:cNvPr id="40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40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10" name="Google Shape;540;p35"/>
          <p:cNvGrpSpPr/>
          <p:nvPr/>
        </p:nvGrpSpPr>
        <p:grpSpPr>
          <a:xfrm>
            <a:off x="5405400" y="1044360"/>
            <a:ext cx="3160080" cy="3290760"/>
            <a:chOff x="5405400" y="1044360"/>
            <a:chExt cx="3160080" cy="3290760"/>
          </a:xfrm>
        </p:grpSpPr>
        <p:sp>
          <p:nvSpPr>
            <p:cNvPr id="41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3" name="Google Shape;830;p46"/>
          <p:cNvGrpSpPr/>
          <p:nvPr/>
        </p:nvGrpSpPr>
        <p:grpSpPr>
          <a:xfrm>
            <a:off x="4644000" y="-1800"/>
            <a:ext cx="4500000" cy="4366800"/>
            <a:chOff x="4644000" y="-1800"/>
            <a:chExt cx="4500000" cy="4366800"/>
          </a:xfrm>
        </p:grpSpPr>
        <p:sp>
          <p:nvSpPr>
            <p:cNvPr id="414"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15"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6"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7"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8"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9"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0"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1"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2"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Rules of Noughts and Crosses</a:t>
            </a:r>
            <a:endParaRPr lang="fr-FR" sz="3200" b="0" strike="noStrike" spc="-1">
              <a:solidFill>
                <a:schemeClr val="dk1"/>
              </a:solidFill>
              <a:latin typeface="Arial"/>
            </a:endParaRPr>
          </a:p>
        </p:txBody>
      </p:sp>
      <p:sp>
        <p:nvSpPr>
          <p:cNvPr id="423"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1400" b="0" strike="noStrike" spc="-1" dirty="0">
                <a:solidFill>
                  <a:schemeClr val="dk1"/>
                </a:solidFill>
                <a:latin typeface="Manrope"/>
                <a:ea typeface="Manrope"/>
              </a:rPr>
              <a:t>Noughts and Crosses is a two-player game played on a 3x3 grid. Players take turns placing their symbol (either 'X' or 'O') in an empty cell. The first player to align three of their symbols horizontally, vertically, or diagonally wins. If all cells are filled without a winner, the game results in a draw.</a:t>
            </a:r>
            <a:endParaRPr lang="en-US" sz="1400" b="0" strike="noStrike" spc="-1" dirty="0">
              <a:solidFill>
                <a:srgbClr val="000000"/>
              </a:solidFill>
              <a:latin typeface="OpenSymbol"/>
            </a:endParaRPr>
          </a:p>
        </p:txBody>
      </p:sp>
      <p:sp>
        <p:nvSpPr>
          <p:cNvPr id="424"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Objectives of the Game</a:t>
            </a:r>
            <a:endParaRPr lang="fr-FR" sz="3200" b="0" strike="noStrike" spc="-1">
              <a:solidFill>
                <a:schemeClr val="dk1"/>
              </a:solidFill>
              <a:latin typeface="Arial"/>
            </a:endParaRPr>
          </a:p>
        </p:txBody>
      </p:sp>
      <p:sp>
        <p:nvSpPr>
          <p:cNvPr id="42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500" b="0" strike="noStrike" spc="-1" dirty="0">
                <a:solidFill>
                  <a:schemeClr val="dk1"/>
                </a:solidFill>
                <a:latin typeface="Manrope"/>
                <a:ea typeface="Manrope"/>
              </a:rPr>
              <a:t>The main objective in Noughts and Crosses is to strategically place your symbols while simultaneously preventing your opponent from winning. Players must think ahead to foresee potential moves and counter their opponent's strategy, making it a game of skill, foresight, and strategy.</a:t>
            </a:r>
            <a:endParaRPr lang="en-US" sz="1500" b="0" strike="noStrike" spc="-1" dirty="0">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Basic Concepts of AI in Gaming</a:t>
            </a:r>
            <a:endParaRPr lang="fr-FR" sz="3200" b="0" strike="noStrike" spc="-1">
              <a:solidFill>
                <a:schemeClr val="dk1"/>
              </a:solidFill>
              <a:latin typeface="Arial"/>
            </a:endParaRPr>
          </a:p>
        </p:txBody>
      </p:sp>
      <p:sp>
        <p:nvSpPr>
          <p:cNvPr id="42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Artificial Intelligence (AI) in gaming refers to the simulation of human-like decision making by computer programs. In games like Noughts and Crosses, AI is used to create a challenging opponent. The main concepts include game tree exploration, evaluating possible moves, and selecting optimal strategies to win or achieve a draw. AI can analyze potential outcomes based on player moves, enhancing the gameplay experience.</a:t>
            </a:r>
            <a:endParaRPr lang="en-US" sz="1400" b="0" strike="noStrike" spc="-1">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9" name="Google Shape;529;p35"/>
          <p:cNvGrpSpPr/>
          <p:nvPr/>
        </p:nvGrpSpPr>
        <p:grpSpPr>
          <a:xfrm>
            <a:off x="3979080" y="6840"/>
            <a:ext cx="5164200" cy="5143320"/>
            <a:chOff x="3979080" y="6840"/>
            <a:chExt cx="5164200" cy="5143320"/>
          </a:xfrm>
        </p:grpSpPr>
        <p:sp>
          <p:nvSpPr>
            <p:cNvPr id="43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3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Archivo Black"/>
                <a:ea typeface="Archivo Black"/>
              </a:rPr>
              <a:t>Alpha-Beta Pruning</a:t>
            </a:r>
            <a:endParaRPr lang="fr-FR" sz="3200" b="0" strike="noStrike" spc="-1" dirty="0">
              <a:solidFill>
                <a:schemeClr val="dk1"/>
              </a:solidFill>
              <a:latin typeface="Arial"/>
            </a:endParaRPr>
          </a:p>
        </p:txBody>
      </p:sp>
      <p:sp>
        <p:nvSpPr>
          <p:cNvPr id="43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dirty="0">
              <a:solidFill>
                <a:schemeClr val="dk1"/>
              </a:solidFill>
              <a:latin typeface="Manrope"/>
              <a:ea typeface="Manrope"/>
            </a:endParaRPr>
          </a:p>
        </p:txBody>
      </p:sp>
      <p:sp>
        <p:nvSpPr>
          <p:cNvPr id="43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3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40" name="Google Shape;540;p35"/>
          <p:cNvGrpSpPr/>
          <p:nvPr/>
        </p:nvGrpSpPr>
        <p:grpSpPr>
          <a:xfrm>
            <a:off x="5405400" y="1044360"/>
            <a:ext cx="3160080" cy="3290760"/>
            <a:chOff x="5405400" y="1044360"/>
            <a:chExt cx="3160080" cy="3290760"/>
          </a:xfrm>
        </p:grpSpPr>
        <p:sp>
          <p:nvSpPr>
            <p:cNvPr id="44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Concept of Alpha-Beta Pruning</a:t>
            </a:r>
            <a:endParaRPr lang="fr-FR" sz="3200" b="0" strike="noStrike" spc="-1">
              <a:solidFill>
                <a:schemeClr val="dk1"/>
              </a:solidFill>
              <a:latin typeface="Arial"/>
            </a:endParaRPr>
          </a:p>
        </p:txBody>
      </p:sp>
      <p:sp>
        <p:nvSpPr>
          <p:cNvPr id="44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Alpha-Beta Pruning is an optimization technique for the minimax algorithm used in decision-making processes. It significantly reduces the number of nodes evaluated in the search tree. The method keeps track of two values: alpha (the best score possible from the maximizer's perspective) and beta (the best score for the minimizer), allowing the algorithm to eliminate branches that won't affect the final decision. This leads to faster calculations and more efficient gameplay.</a:t>
            </a:r>
            <a:endParaRPr lang="en-US" sz="14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639</Words>
  <Application>Microsoft Office PowerPoint</Application>
  <PresentationFormat>On-screen Show (16:9)</PresentationFormat>
  <Paragraphs>46</Paragraphs>
  <Slides>12</Slides>
  <Notes>0</Notes>
  <HiddenSlides>0</HiddenSlides>
  <MMClips>0</MMClips>
  <ScaleCrop>false</ScaleCrop>
  <HeadingPairs>
    <vt:vector size="6" baseType="variant">
      <vt:variant>
        <vt:lpstr>Fonts Used</vt:lpstr>
      </vt:variant>
      <vt:variant>
        <vt:i4>7</vt:i4>
      </vt:variant>
      <vt:variant>
        <vt:lpstr>Theme</vt:lpstr>
      </vt:variant>
      <vt:variant>
        <vt:i4>26</vt:i4>
      </vt:variant>
      <vt:variant>
        <vt:lpstr>Slide Titles</vt:lpstr>
      </vt:variant>
      <vt:variant>
        <vt:i4>12</vt:i4>
      </vt:variant>
    </vt:vector>
  </HeadingPairs>
  <TitlesOfParts>
    <vt:vector size="45" baseType="lpstr">
      <vt:lpstr>Archivo Black</vt:lpstr>
      <vt:lpstr>Arial</vt:lpstr>
      <vt:lpstr>Manrope</vt:lpstr>
      <vt:lpstr>OpenSymbol</vt:lpstr>
      <vt:lpstr>Symbol</vt:lpstr>
      <vt:lpstr>Times New Roman</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Slidesgo Final Pages</vt:lpstr>
      <vt:lpstr>Slidesgo Final Pages</vt:lpstr>
      <vt:lpstr>NAUGHTS AND CROSSES</vt:lpstr>
      <vt:lpstr>Noughts and Crosses</vt:lpstr>
      <vt:lpstr>Introduction</vt:lpstr>
      <vt:lpstr>Game Overview</vt:lpstr>
      <vt:lpstr>Rules of Noughts and Crosses</vt:lpstr>
      <vt:lpstr>Objectives of the Game</vt:lpstr>
      <vt:lpstr>Basic Concepts of AI in Gaming</vt:lpstr>
      <vt:lpstr>Alpha-Beta Pruning</vt:lpstr>
      <vt:lpstr>Concept of Alpha-Beta Pruning</vt:lpstr>
      <vt:lpstr>Benefits in Game Playing</vt:lpstr>
      <vt:lpstr>Implementation in Python</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Noughts and Crosses</dc:title>
  <dc:creator>LENOVO</dc:creator>
  <cp:lastModifiedBy>Vibhor Tyagi</cp:lastModifiedBy>
  <cp:revision>7</cp:revision>
  <dcterms:modified xsi:type="dcterms:W3CDTF">2025-04-04T05:14:18Z</dcterms:modified>
</cp:coreProperties>
</file>

<file path=docProps/core1.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2025-04-03T16:57:37Z</dcterms:created>
  <dc:creator>Unknown Creator</dc:creator>
  <dc:description/>
  <dc:language>en-US</dc:language>
  <cp:lastModifiedBy>Unknown Creator</cp:lastModifiedBy>
  <dcterms:modified xsi:type="dcterms:W3CDTF">2025-04-03T16:57:37Z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